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Relationship Id="rId9" Type="http://schemas.openxmlformats.org/officeDocument/2006/relationships/image" Target="../media/image127.png"/><Relationship Id="rId10" Type="http://schemas.openxmlformats.org/officeDocument/2006/relationships/image" Target="../media/image128.png"/><Relationship Id="rId11" Type="http://schemas.openxmlformats.org/officeDocument/2006/relationships/image" Target="../media/image129.png"/><Relationship Id="rId12" Type="http://schemas.openxmlformats.org/officeDocument/2006/relationships/image" Target="../media/image130.png"/><Relationship Id="rId13" Type="http://schemas.openxmlformats.org/officeDocument/2006/relationships/image" Target="../media/image131.png"/><Relationship Id="rId14" Type="http://schemas.openxmlformats.org/officeDocument/2006/relationships/image" Target="../media/image132.png"/><Relationship Id="rId15" Type="http://schemas.openxmlformats.org/officeDocument/2006/relationships/image" Target="../media/image133.png"/><Relationship Id="rId16" Type="http://schemas.openxmlformats.org/officeDocument/2006/relationships/image" Target="../media/image134.png"/><Relationship Id="rId17" Type="http://schemas.openxmlformats.org/officeDocument/2006/relationships/image" Target="../media/image135.png"/><Relationship Id="rId18" Type="http://schemas.openxmlformats.org/officeDocument/2006/relationships/image" Target="../media/image136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8" Type="http://schemas.openxmlformats.org/officeDocument/2006/relationships/image" Target="../media/image143.png"/><Relationship Id="rId9" Type="http://schemas.openxmlformats.org/officeDocument/2006/relationships/image" Target="../media/image144.png"/><Relationship Id="rId10" Type="http://schemas.openxmlformats.org/officeDocument/2006/relationships/image" Target="../media/image145.png"/><Relationship Id="rId11" Type="http://schemas.openxmlformats.org/officeDocument/2006/relationships/image" Target="../media/image146.png"/><Relationship Id="rId12" Type="http://schemas.openxmlformats.org/officeDocument/2006/relationships/image" Target="../media/image147.png"/><Relationship Id="rId13" Type="http://schemas.openxmlformats.org/officeDocument/2006/relationships/image" Target="../media/image148.png"/><Relationship Id="rId14" Type="http://schemas.openxmlformats.org/officeDocument/2006/relationships/image" Target="../media/image149.png"/><Relationship Id="rId15" Type="http://schemas.openxmlformats.org/officeDocument/2006/relationships/image" Target="../media/image150.png"/><Relationship Id="rId16" Type="http://schemas.openxmlformats.org/officeDocument/2006/relationships/image" Target="../media/image151.png"/><Relationship Id="rId17" Type="http://schemas.openxmlformats.org/officeDocument/2006/relationships/image" Target="../media/image152.png"/><Relationship Id="rId18" Type="http://schemas.openxmlformats.org/officeDocument/2006/relationships/image" Target="../media/image15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4.png"/><Relationship Id="rId3" Type="http://schemas.openxmlformats.org/officeDocument/2006/relationships/image" Target="../media/image155.png"/><Relationship Id="rId4" Type="http://schemas.openxmlformats.org/officeDocument/2006/relationships/image" Target="../media/image156.png"/><Relationship Id="rId5" Type="http://schemas.openxmlformats.org/officeDocument/2006/relationships/image" Target="../media/image157.png"/><Relationship Id="rId6" Type="http://schemas.openxmlformats.org/officeDocument/2006/relationships/image" Target="../media/image158.png"/><Relationship Id="rId7" Type="http://schemas.openxmlformats.org/officeDocument/2006/relationships/image" Target="../media/image159.png"/><Relationship Id="rId8" Type="http://schemas.openxmlformats.org/officeDocument/2006/relationships/image" Target="../media/image16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Relationship Id="rId16" Type="http://schemas.openxmlformats.org/officeDocument/2006/relationships/image" Target="../media/image24.png"/><Relationship Id="rId17" Type="http://schemas.openxmlformats.org/officeDocument/2006/relationships/image" Target="../media/image25.png"/><Relationship Id="rId18" Type="http://schemas.openxmlformats.org/officeDocument/2006/relationships/image" Target="../media/image26.png"/><Relationship Id="rId19" Type="http://schemas.openxmlformats.org/officeDocument/2006/relationships/image" Target="../media/image27.png"/><Relationship Id="rId20" Type="http://schemas.openxmlformats.org/officeDocument/2006/relationships/image" Target="../media/image28.png"/><Relationship Id="rId21" Type="http://schemas.openxmlformats.org/officeDocument/2006/relationships/image" Target="../media/image29.png"/><Relationship Id="rId22" Type="http://schemas.openxmlformats.org/officeDocument/2006/relationships/image" Target="../media/image30.png"/><Relationship Id="rId23" Type="http://schemas.openxmlformats.org/officeDocument/2006/relationships/image" Target="../media/image31.png"/><Relationship Id="rId24" Type="http://schemas.openxmlformats.org/officeDocument/2006/relationships/image" Target="../media/image32.png"/><Relationship Id="rId25" Type="http://schemas.openxmlformats.org/officeDocument/2006/relationships/image" Target="../media/image3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1" Type="http://schemas.openxmlformats.org/officeDocument/2006/relationships/image" Target="../media/image43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1" Type="http://schemas.openxmlformats.org/officeDocument/2006/relationships/image" Target="../media/image53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Relationship Id="rId8" Type="http://schemas.openxmlformats.org/officeDocument/2006/relationships/image" Target="../media/image62.png"/><Relationship Id="rId9" Type="http://schemas.openxmlformats.org/officeDocument/2006/relationships/image" Target="../media/image63.png"/><Relationship Id="rId10" Type="http://schemas.openxmlformats.org/officeDocument/2006/relationships/image" Target="../media/image64.png"/><Relationship Id="rId11" Type="http://schemas.openxmlformats.org/officeDocument/2006/relationships/image" Target="../media/image65.png"/><Relationship Id="rId12" Type="http://schemas.openxmlformats.org/officeDocument/2006/relationships/image" Target="../media/image66.png"/><Relationship Id="rId13" Type="http://schemas.openxmlformats.org/officeDocument/2006/relationships/image" Target="../media/image67.png"/><Relationship Id="rId14" Type="http://schemas.openxmlformats.org/officeDocument/2006/relationships/image" Target="../media/image68.png"/><Relationship Id="rId15" Type="http://schemas.openxmlformats.org/officeDocument/2006/relationships/image" Target="../media/image69.png"/><Relationship Id="rId16" Type="http://schemas.openxmlformats.org/officeDocument/2006/relationships/image" Target="../media/image70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Relationship Id="rId11" Type="http://schemas.openxmlformats.org/officeDocument/2006/relationships/image" Target="../media/image80.png"/><Relationship Id="rId12" Type="http://schemas.openxmlformats.org/officeDocument/2006/relationships/image" Target="../media/image81.png"/><Relationship Id="rId13" Type="http://schemas.openxmlformats.org/officeDocument/2006/relationships/image" Target="../media/image82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Relationship Id="rId10" Type="http://schemas.openxmlformats.org/officeDocument/2006/relationships/image" Target="../media/image91.png"/><Relationship Id="rId11" Type="http://schemas.openxmlformats.org/officeDocument/2006/relationships/image" Target="../media/image92.png"/><Relationship Id="rId12" Type="http://schemas.openxmlformats.org/officeDocument/2006/relationships/image" Target="../media/image93.png"/><Relationship Id="rId13" Type="http://schemas.openxmlformats.org/officeDocument/2006/relationships/image" Target="../media/image94.png"/><Relationship Id="rId14" Type="http://schemas.openxmlformats.org/officeDocument/2006/relationships/image" Target="../media/image95.png"/><Relationship Id="rId15" Type="http://schemas.openxmlformats.org/officeDocument/2006/relationships/image" Target="../media/image96.png"/><Relationship Id="rId16" Type="http://schemas.openxmlformats.org/officeDocument/2006/relationships/image" Target="../media/image9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Relationship Id="rId11" Type="http://schemas.openxmlformats.org/officeDocument/2006/relationships/image" Target="../media/image107.png"/><Relationship Id="rId12" Type="http://schemas.openxmlformats.org/officeDocument/2006/relationships/image" Target="../media/image108.png"/><Relationship Id="rId13" Type="http://schemas.openxmlformats.org/officeDocument/2006/relationships/image" Target="../media/image10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9" Type="http://schemas.openxmlformats.org/officeDocument/2006/relationships/image" Target="../media/image117.png"/><Relationship Id="rId10" Type="http://schemas.openxmlformats.org/officeDocument/2006/relationships/image" Target="../media/image118.png"/><Relationship Id="rId11" Type="http://schemas.openxmlformats.org/officeDocument/2006/relationships/image" Target="../media/image11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692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51852" y="-246364"/>
            <a:ext cx="2790476" cy="10819504"/>
            <a:chOff x="7751852" y="-246364"/>
            <a:chExt cx="2790476" cy="1081950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751852" y="-36633"/>
              <a:ext cx="2782011" cy="10400040"/>
              <a:chOff x="7751852" y="-36633"/>
              <a:chExt cx="2782011" cy="1040004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751852" y="-36633"/>
                <a:ext cx="2782011" cy="1040004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733105" y="5148825"/>
              <a:ext cx="10819504" cy="29126"/>
              <a:chOff x="3733105" y="5148825"/>
              <a:chExt cx="10819504" cy="2912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3733105" y="5148825"/>
                <a:ext cx="10819504" cy="2912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49573" y="1009661"/>
            <a:ext cx="1430229" cy="68569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275775" y="1295368"/>
            <a:ext cx="3010356" cy="30805"/>
            <a:chOff x="3275775" y="1295368"/>
            <a:chExt cx="3010356" cy="308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75775" y="1295368"/>
              <a:ext cx="3010356" cy="3080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2622" y="5202282"/>
            <a:ext cx="8015860" cy="277687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72260" y="4817190"/>
            <a:ext cx="1942857" cy="187202"/>
            <a:chOff x="1472260" y="4817190"/>
            <a:chExt cx="1942857" cy="18720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2260" y="4817190"/>
              <a:ext cx="1942857" cy="187202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3496" y="8063373"/>
            <a:ext cx="3531190" cy="54855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7744" y="8614972"/>
            <a:ext cx="2650219" cy="41141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915715" y="184118"/>
            <a:ext cx="4225113" cy="11769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-1291395" y="7520118"/>
            <a:ext cx="4121579" cy="3834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4120" y="4147598"/>
            <a:ext cx="543890" cy="173306"/>
            <a:chOff x="524120" y="4147598"/>
            <a:chExt cx="543890" cy="17330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524120" y="4147598"/>
              <a:ext cx="543890" cy="1733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51852" y="-246364"/>
            <a:ext cx="2790476" cy="10819504"/>
            <a:chOff x="7751852" y="-246364"/>
            <a:chExt cx="2790476" cy="1081950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751852" y="-36633"/>
              <a:ext cx="2782011" cy="10400040"/>
              <a:chOff x="7751852" y="-36633"/>
              <a:chExt cx="2782011" cy="1040004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751852" y="-36633"/>
                <a:ext cx="2782011" cy="1040004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733105" y="5148825"/>
              <a:ext cx="10819504" cy="29126"/>
              <a:chOff x="3733105" y="5148825"/>
              <a:chExt cx="10819504" cy="2912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3733105" y="5148825"/>
                <a:ext cx="10819504" cy="29126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22315" y="1690361"/>
            <a:ext cx="3554197" cy="112759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21399" y="2951350"/>
            <a:ext cx="3389234" cy="11501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2315" y="4237325"/>
            <a:ext cx="1959891" cy="112759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22315" y="5485081"/>
            <a:ext cx="4011628" cy="161519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60411" y="7212665"/>
            <a:ext cx="6792810" cy="210280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224420" y="1080717"/>
            <a:ext cx="3545761" cy="5761861"/>
            <a:chOff x="5224420" y="1080717"/>
            <a:chExt cx="3545761" cy="576186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24420" y="1080717"/>
              <a:ext cx="3545761" cy="576186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375058" y="317909"/>
            <a:ext cx="3533561" cy="6171429"/>
            <a:chOff x="14375058" y="317909"/>
            <a:chExt cx="3533561" cy="617142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75058" y="317909"/>
              <a:ext cx="3533561" cy="617142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108043" y="1297993"/>
            <a:ext cx="3829851" cy="12113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142328" y="3509794"/>
            <a:ext cx="3774349" cy="6171429"/>
            <a:chOff x="10142328" y="3509794"/>
            <a:chExt cx="3774349" cy="61714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42328" y="3509794"/>
              <a:ext cx="3774349" cy="617142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018699" y="7224094"/>
            <a:ext cx="3786880" cy="121139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982677" y="3509794"/>
            <a:ext cx="3934000" cy="6452111"/>
            <a:chOff x="9982677" y="3509794"/>
            <a:chExt cx="3934000" cy="645211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82677" y="3509794"/>
              <a:ext cx="3934000" cy="645211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088905" y="57143"/>
            <a:ext cx="3934000" cy="6452111"/>
            <a:chOff x="14088905" y="57143"/>
            <a:chExt cx="3934000" cy="645211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088905" y="57143"/>
              <a:ext cx="3934000" cy="6452111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-16200000">
            <a:off x="581611" y="645688"/>
            <a:ext cx="351483" cy="3657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-1291395" y="7520118"/>
            <a:ext cx="4121579" cy="3834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4120" y="4147598"/>
            <a:ext cx="543890" cy="173306"/>
            <a:chOff x="524120" y="4147598"/>
            <a:chExt cx="543890" cy="17330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524120" y="4147598"/>
              <a:ext cx="543890" cy="1733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51852" y="-246364"/>
            <a:ext cx="2790476" cy="10819504"/>
            <a:chOff x="7751852" y="-246364"/>
            <a:chExt cx="2790476" cy="1081950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751852" y="-36633"/>
              <a:ext cx="2782011" cy="10400040"/>
              <a:chOff x="7751852" y="-36633"/>
              <a:chExt cx="2782011" cy="10400040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751852" y="-36633"/>
                <a:ext cx="2782011" cy="1040004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733105" y="5148825"/>
              <a:ext cx="10819504" cy="29126"/>
              <a:chOff x="3733105" y="5148825"/>
              <a:chExt cx="10819504" cy="2912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5400000">
                <a:off x="3733105" y="5148825"/>
                <a:ext cx="10819504" cy="29126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44942" y="763408"/>
            <a:ext cx="3915334" cy="121139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73109" y="542961"/>
            <a:ext cx="3591832" cy="5890925"/>
            <a:chOff x="1173109" y="542961"/>
            <a:chExt cx="3591832" cy="589092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3109" y="542961"/>
              <a:ext cx="3591832" cy="589092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052317" y="262368"/>
            <a:ext cx="3934000" cy="6452111"/>
            <a:chOff x="14052317" y="262368"/>
            <a:chExt cx="3934000" cy="645211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052317" y="262368"/>
              <a:ext cx="3934000" cy="64521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17376" y="578512"/>
            <a:ext cx="3498889" cy="5825111"/>
            <a:chOff x="1217376" y="578512"/>
            <a:chExt cx="3498889" cy="582511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7376" y="578512"/>
              <a:ext cx="3498889" cy="582511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942390" y="3543259"/>
            <a:ext cx="3807675" cy="6171429"/>
            <a:chOff x="4942390" y="3543259"/>
            <a:chExt cx="3807675" cy="617142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42390" y="3543259"/>
              <a:ext cx="3807675" cy="617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879227" y="3509794"/>
            <a:ext cx="3934000" cy="6452111"/>
            <a:chOff x="4879227" y="3509794"/>
            <a:chExt cx="3934000" cy="645211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79227" y="3509794"/>
              <a:ext cx="3934000" cy="645211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06901" y="7283298"/>
            <a:ext cx="3083811" cy="84569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4145848" y="383662"/>
            <a:ext cx="3746939" cy="6171429"/>
            <a:chOff x="14145848" y="383662"/>
            <a:chExt cx="3746939" cy="617142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145848" y="383662"/>
              <a:ext cx="3746939" cy="617142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100858" y="763408"/>
            <a:ext cx="3857278" cy="121139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727841" y="3402918"/>
            <a:ext cx="3934000" cy="6452111"/>
            <a:chOff x="9727841" y="3402918"/>
            <a:chExt cx="3934000" cy="645211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27841" y="3402918"/>
              <a:ext cx="3934000" cy="645211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832603" y="3581146"/>
            <a:ext cx="3761533" cy="6171429"/>
            <a:chOff x="9832603" y="3581146"/>
            <a:chExt cx="3761533" cy="617142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832603" y="3581146"/>
              <a:ext cx="3761533" cy="6171429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855620" y="7647096"/>
            <a:ext cx="3436717" cy="157710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-16200000">
            <a:off x="581611" y="645688"/>
            <a:ext cx="351483" cy="3657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6924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51852" y="-246364"/>
            <a:ext cx="2790476" cy="10819504"/>
            <a:chOff x="7751852" y="-246364"/>
            <a:chExt cx="2790476" cy="1081950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751852" y="-36633"/>
              <a:ext cx="2782011" cy="10400040"/>
              <a:chOff x="7751852" y="-36633"/>
              <a:chExt cx="2782011" cy="1040004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751852" y="-36633"/>
                <a:ext cx="2782011" cy="1040004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733105" y="5148825"/>
              <a:ext cx="10819504" cy="29126"/>
              <a:chOff x="3733105" y="5148825"/>
              <a:chExt cx="10819504" cy="2912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3733105" y="5148825"/>
                <a:ext cx="10819504" cy="2912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08337" y="5199956"/>
            <a:ext cx="10596589" cy="333225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643689" y="4817190"/>
            <a:ext cx="1942857" cy="187202"/>
            <a:chOff x="7643689" y="4817190"/>
            <a:chExt cx="1942857" cy="18720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43689" y="4817190"/>
              <a:ext cx="1942857" cy="1872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075301" y="1200130"/>
            <a:ext cx="3010356" cy="30805"/>
            <a:chOff x="12075301" y="1200130"/>
            <a:chExt cx="3010356" cy="308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75301" y="1200130"/>
              <a:ext cx="3010356" cy="3080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82876" y="-87292"/>
            <a:ext cx="4225114" cy="132746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58335" y="914422"/>
            <a:ext cx="1430229" cy="68569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747619" y="-266895"/>
            <a:ext cx="2790476" cy="10819504"/>
            <a:chOff x="7747619" y="-266895"/>
            <a:chExt cx="2790476" cy="1081950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7747619" y="-57163"/>
              <a:ext cx="2782011" cy="10400040"/>
              <a:chOff x="7747619" y="-57163"/>
              <a:chExt cx="2782011" cy="1040004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7747619" y="-57163"/>
                <a:ext cx="2782011" cy="1040004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728873" y="5128294"/>
              <a:ext cx="10819504" cy="29126"/>
              <a:chOff x="3728873" y="5128294"/>
              <a:chExt cx="10819504" cy="2912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3728873" y="5128294"/>
                <a:ext cx="10819504" cy="29126"/>
              </a:xfrm>
              <a:prstGeom prst="rect">
                <a:avLst/>
              </a:prstGeom>
            </p:spPr>
          </p:pic>
        </p:grpSp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-16200000">
            <a:off x="580596" y="646704"/>
            <a:ext cx="353515" cy="3657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24120" y="4147598"/>
            <a:ext cx="543890" cy="173306"/>
            <a:chOff x="524120" y="4147598"/>
            <a:chExt cx="543890" cy="1733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524120" y="4147598"/>
              <a:ext cx="543890" cy="1733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49206" y="3081947"/>
            <a:ext cx="976820" cy="976820"/>
            <a:chOff x="1949206" y="3081947"/>
            <a:chExt cx="976820" cy="97682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49206" y="3081947"/>
              <a:ext cx="976820" cy="97682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69795" y="3845457"/>
            <a:ext cx="1779778" cy="192436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231134" y="4762330"/>
            <a:ext cx="1403098" cy="132296"/>
            <a:chOff x="3231134" y="4762330"/>
            <a:chExt cx="1403098" cy="13229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31134" y="4762330"/>
              <a:ext cx="1403098" cy="13229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11115" y="5347163"/>
            <a:ext cx="1658294" cy="45713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535563" y="3859227"/>
            <a:ext cx="1785123" cy="192436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996902" y="4776099"/>
            <a:ext cx="1403098" cy="132296"/>
            <a:chOff x="6996902" y="4776099"/>
            <a:chExt cx="1403098" cy="13229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96902" y="4776099"/>
              <a:ext cx="1403098" cy="13229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893327" y="5360931"/>
            <a:ext cx="629591" cy="457131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609333" y="3081947"/>
            <a:ext cx="2775138" cy="976820"/>
            <a:chOff x="5609333" y="3081947"/>
            <a:chExt cx="2775138" cy="97682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09333" y="3081947"/>
              <a:ext cx="2775138" cy="97682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960386" y="3836010"/>
            <a:ext cx="1779778" cy="1924361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421725" y="4752882"/>
            <a:ext cx="1403098" cy="132296"/>
            <a:chOff x="11421725" y="4752882"/>
            <a:chExt cx="1403098" cy="13229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421725" y="4752882"/>
              <a:ext cx="1403098" cy="132296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833774" y="5347163"/>
            <a:ext cx="1108704" cy="45713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190477" y="5337715"/>
            <a:ext cx="755486" cy="45713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764249" y="3859227"/>
            <a:ext cx="1822542" cy="192436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5225588" y="4776099"/>
            <a:ext cx="1403098" cy="132296"/>
            <a:chOff x="15225588" y="4776099"/>
            <a:chExt cx="1403098" cy="13229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225588" y="4776099"/>
              <a:ext cx="1403098" cy="132296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4483612" y="5360934"/>
            <a:ext cx="1169219" cy="1219019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6133334" y="5360931"/>
            <a:ext cx="613444" cy="45713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949206" y="683274"/>
            <a:ext cx="14699025" cy="132296"/>
            <a:chOff x="1949206" y="683274"/>
            <a:chExt cx="14699025" cy="13229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949206" y="683274"/>
              <a:ext cx="14699025" cy="132296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898981" y="5347163"/>
            <a:ext cx="2096032" cy="863472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0049685" y="3081947"/>
            <a:ext cx="976820" cy="976820"/>
            <a:chOff x="10049685" y="3081947"/>
            <a:chExt cx="976820" cy="976820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049685" y="3081947"/>
              <a:ext cx="976820" cy="97682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064781" y="2672087"/>
            <a:ext cx="1362069" cy="1479629"/>
            <a:chOff x="14064781" y="2672087"/>
            <a:chExt cx="1362069" cy="147962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4064781" y="2672087"/>
              <a:ext cx="1362069" cy="14796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38095" y="683274"/>
            <a:ext cx="4213315" cy="7022262"/>
            <a:chOff x="4038095" y="683274"/>
            <a:chExt cx="4213315" cy="70222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38095" y="683274"/>
              <a:ext cx="4213315" cy="70222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16200000">
            <a:off x="585675" y="641624"/>
            <a:ext cx="343356" cy="3657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-1298506" y="7527229"/>
            <a:ext cx="4135801" cy="3834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24120" y="4147598"/>
            <a:ext cx="543890" cy="173306"/>
            <a:chOff x="524120" y="4147598"/>
            <a:chExt cx="543890" cy="17330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524120" y="4147598"/>
              <a:ext cx="543890" cy="17330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03810" y="8304296"/>
            <a:ext cx="3505284" cy="77712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8143265" y="3425109"/>
            <a:ext cx="6068295" cy="263955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336531" y="7358580"/>
            <a:ext cx="3735467" cy="139933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78020" y="3079563"/>
            <a:ext cx="3619374" cy="219817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51852" y="-246364"/>
            <a:ext cx="2790476" cy="10819504"/>
            <a:chOff x="7751852" y="-246364"/>
            <a:chExt cx="2790476" cy="1081950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751852" y="-36633"/>
              <a:ext cx="2782011" cy="10400040"/>
              <a:chOff x="7751852" y="-36633"/>
              <a:chExt cx="2782011" cy="10400040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751852" y="-36633"/>
                <a:ext cx="2782011" cy="1040004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733105" y="5148825"/>
              <a:ext cx="10819504" cy="29126"/>
              <a:chOff x="3733105" y="5148825"/>
              <a:chExt cx="10819504" cy="2912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5400000">
                <a:off x="3733105" y="5148825"/>
                <a:ext cx="10819504" cy="29126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16200000">
            <a:off x="585167" y="642132"/>
            <a:ext cx="344372" cy="3657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-1297972" y="7533045"/>
            <a:ext cx="4141083" cy="3898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4120" y="4147598"/>
            <a:ext cx="543890" cy="173306"/>
            <a:chOff x="524120" y="4147598"/>
            <a:chExt cx="543890" cy="17330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524120" y="4147598"/>
              <a:ext cx="543890" cy="17330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3459" y="5085716"/>
            <a:ext cx="1280730" cy="68569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56315" y="6377897"/>
            <a:ext cx="5705750" cy="19428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47619" y="-533790"/>
            <a:ext cx="2790476" cy="10819504"/>
            <a:chOff x="7747619" y="-533790"/>
            <a:chExt cx="2790476" cy="1081950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747619" y="-324058"/>
              <a:ext cx="2782011" cy="10400040"/>
              <a:chOff x="7747619" y="-324058"/>
              <a:chExt cx="2782011" cy="1040004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747619" y="-324058"/>
                <a:ext cx="2782011" cy="1040004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728873" y="4861400"/>
              <a:ext cx="10819504" cy="29126"/>
              <a:chOff x="3728873" y="4861400"/>
              <a:chExt cx="10819504" cy="2912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3728873" y="4861400"/>
                <a:ext cx="10819504" cy="29126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56315" y="5791885"/>
            <a:ext cx="4836451" cy="41141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576190" y="1389262"/>
            <a:ext cx="6171429" cy="2565650"/>
            <a:chOff x="1576190" y="1389262"/>
            <a:chExt cx="6171429" cy="25656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76190" y="1389262"/>
              <a:ext cx="6171429" cy="256565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460973" y="4771496"/>
            <a:ext cx="7269218" cy="463575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493651" y="1291007"/>
            <a:ext cx="6171429" cy="3085714"/>
            <a:chOff x="10493651" y="1291007"/>
            <a:chExt cx="6171429" cy="308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493651" y="1291007"/>
              <a:ext cx="6171429" cy="308571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639689" y="568118"/>
            <a:ext cx="1630438" cy="68569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-1297972" y="7533045"/>
            <a:ext cx="4141083" cy="3898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4120" y="4147598"/>
            <a:ext cx="543890" cy="173306"/>
            <a:chOff x="524120" y="4147598"/>
            <a:chExt cx="543890" cy="17330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524120" y="4147598"/>
              <a:ext cx="543890" cy="17330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17144" y="1244306"/>
            <a:ext cx="5822026" cy="84569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51852" y="-246364"/>
            <a:ext cx="2790476" cy="10819504"/>
            <a:chOff x="7751852" y="-246364"/>
            <a:chExt cx="2790476" cy="1081950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751852" y="-36633"/>
              <a:ext cx="2782011" cy="10400040"/>
              <a:chOff x="7751852" y="-36633"/>
              <a:chExt cx="2782011" cy="10400040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751852" y="-36633"/>
                <a:ext cx="2782011" cy="1040004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733105" y="5148825"/>
              <a:ext cx="10819504" cy="29126"/>
              <a:chOff x="3733105" y="5148825"/>
              <a:chExt cx="10819504" cy="2912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3733105" y="5148825"/>
                <a:ext cx="10819504" cy="29126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0796246" y="2105234"/>
            <a:ext cx="6171429" cy="3116571"/>
            <a:chOff x="10796246" y="2105234"/>
            <a:chExt cx="6171429" cy="3116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796246" y="2105234"/>
              <a:ext cx="6171429" cy="3116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51429" y="6541122"/>
            <a:ext cx="6171429" cy="3116571"/>
            <a:chOff x="10751429" y="6541122"/>
            <a:chExt cx="6171429" cy="31165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51429" y="6541122"/>
              <a:ext cx="6171429" cy="311657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17144" y="5653610"/>
            <a:ext cx="5682144" cy="84569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00014" y="4676356"/>
            <a:ext cx="3662230" cy="55956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66788" y="5223280"/>
            <a:ext cx="3691991" cy="55212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66788" y="5797641"/>
            <a:ext cx="2171493" cy="58367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700014" y="6373412"/>
            <a:ext cx="7055898" cy="161519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700014" y="7951307"/>
            <a:ext cx="6832690" cy="16151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85994" y="1117658"/>
            <a:ext cx="7025117" cy="3108857"/>
            <a:chOff x="1685994" y="1117658"/>
            <a:chExt cx="7025117" cy="310885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85994" y="1117658"/>
              <a:ext cx="7025117" cy="310885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-16200000">
            <a:off x="585167" y="642132"/>
            <a:ext cx="344372" cy="3657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16200000">
            <a:off x="594563" y="650515"/>
            <a:ext cx="343356" cy="38348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-1297972" y="7533045"/>
            <a:ext cx="4141083" cy="3898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4120" y="4147598"/>
            <a:ext cx="543890" cy="173306"/>
            <a:chOff x="524120" y="4147598"/>
            <a:chExt cx="543890" cy="17330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524120" y="4147598"/>
              <a:ext cx="543890" cy="17330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46555" y="5085716"/>
            <a:ext cx="1776339" cy="68569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69411" y="6377896"/>
            <a:ext cx="5941012" cy="12113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47619" y="-266895"/>
            <a:ext cx="2790476" cy="10819504"/>
            <a:chOff x="7747619" y="-266895"/>
            <a:chExt cx="2790476" cy="1081950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747619" y="-57163"/>
              <a:ext cx="2782011" cy="10400040"/>
              <a:chOff x="7747619" y="-57163"/>
              <a:chExt cx="2782011" cy="1040004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747619" y="-57163"/>
                <a:ext cx="2782011" cy="1040004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728873" y="5128294"/>
              <a:ext cx="10819504" cy="29126"/>
              <a:chOff x="3728873" y="5128294"/>
              <a:chExt cx="10819504" cy="29126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3728873" y="5128294"/>
                <a:ext cx="10819504" cy="29126"/>
              </a:xfrm>
              <a:prstGeom prst="rect">
                <a:avLst/>
              </a:prstGeom>
            </p:spPr>
          </p:pic>
        </p:grpSp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69411" y="5791887"/>
            <a:ext cx="4091326" cy="4671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903696" y="1677680"/>
            <a:ext cx="6171429" cy="2703755"/>
            <a:chOff x="1903696" y="1677680"/>
            <a:chExt cx="6171429" cy="27037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03696" y="1677680"/>
              <a:ext cx="6171429" cy="270375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509209" y="2636723"/>
            <a:ext cx="4488725" cy="502152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830165" y="1639586"/>
            <a:ext cx="1630438" cy="68569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753973" y="3191112"/>
            <a:ext cx="2288655" cy="3221069"/>
            <a:chOff x="10753973" y="3191112"/>
            <a:chExt cx="2288655" cy="322106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53973" y="3191112"/>
              <a:ext cx="2288655" cy="32210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16200000">
            <a:off x="585675" y="641624"/>
            <a:ext cx="343356" cy="3657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-1300283" y="7529007"/>
            <a:ext cx="4121579" cy="3657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4120" y="4147598"/>
            <a:ext cx="543890" cy="173306"/>
            <a:chOff x="524120" y="4147598"/>
            <a:chExt cx="543890" cy="17330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524120" y="4147598"/>
              <a:ext cx="543890" cy="173306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48281" y="5289809"/>
            <a:ext cx="5611745" cy="84569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51852" y="-246364"/>
            <a:ext cx="2790476" cy="10819504"/>
            <a:chOff x="7751852" y="-246364"/>
            <a:chExt cx="2790476" cy="1081950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751852" y="-36633"/>
              <a:ext cx="2782011" cy="10400040"/>
              <a:chOff x="7751852" y="-36633"/>
              <a:chExt cx="2782011" cy="1040004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751852" y="-36633"/>
                <a:ext cx="2782011" cy="1040004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733105" y="5148825"/>
              <a:ext cx="10819504" cy="29126"/>
              <a:chOff x="3733105" y="5148825"/>
              <a:chExt cx="10819504" cy="29126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3733105" y="5148825"/>
                <a:ext cx="10819504" cy="29126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63239" y="610376"/>
            <a:ext cx="5611750" cy="84569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482566" y="6051694"/>
            <a:ext cx="6171429" cy="3471429"/>
            <a:chOff x="10482566" y="6051694"/>
            <a:chExt cx="6171429" cy="34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82566" y="6051694"/>
              <a:ext cx="6171429" cy="347142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512468" y="1638095"/>
            <a:ext cx="6171429" cy="3502286"/>
            <a:chOff x="10512468" y="1638095"/>
            <a:chExt cx="6171429" cy="35022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512468" y="1638095"/>
              <a:ext cx="6171429" cy="350228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39667" y="4543262"/>
            <a:ext cx="3662230" cy="55956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05525" y="5093634"/>
            <a:ext cx="3765963" cy="56319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806440" y="5664547"/>
            <a:ext cx="2171493" cy="5836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39697" y="6240318"/>
            <a:ext cx="7028518" cy="161519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39696" y="7818211"/>
            <a:ext cx="6021400" cy="210280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930198" y="801822"/>
            <a:ext cx="6171429" cy="3471429"/>
            <a:chOff x="1930198" y="801822"/>
            <a:chExt cx="6171429" cy="347142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30198" y="801822"/>
              <a:ext cx="6171429" cy="34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-16200000">
            <a:off x="585675" y="641624"/>
            <a:ext cx="343356" cy="36570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-1291395" y="7520118"/>
            <a:ext cx="4121579" cy="38348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24120" y="4147598"/>
            <a:ext cx="543890" cy="173306"/>
            <a:chOff x="524120" y="4147598"/>
            <a:chExt cx="543890" cy="173306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524120" y="4147598"/>
              <a:ext cx="543890" cy="1733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51852" y="-246364"/>
            <a:ext cx="2790476" cy="10819504"/>
            <a:chOff x="7751852" y="-246364"/>
            <a:chExt cx="2790476" cy="1081950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751852" y="-36633"/>
              <a:ext cx="2782011" cy="10400040"/>
              <a:chOff x="7751852" y="-36633"/>
              <a:chExt cx="2782011" cy="10400040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751852" y="-36633"/>
                <a:ext cx="2782011" cy="1040004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733105" y="5148825"/>
              <a:ext cx="10819504" cy="29126"/>
              <a:chOff x="3733105" y="5148825"/>
              <a:chExt cx="10819504" cy="2912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0">
                <a:off x="3733105" y="5148825"/>
                <a:ext cx="10819504" cy="29126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92561" y="710181"/>
            <a:ext cx="4196927" cy="84569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726846" y="1640571"/>
            <a:ext cx="6171429" cy="3502286"/>
            <a:chOff x="10726846" y="1640571"/>
            <a:chExt cx="6171429" cy="35022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26846" y="1640571"/>
              <a:ext cx="6171429" cy="3502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26846" y="5991109"/>
            <a:ext cx="6171429" cy="3510000"/>
            <a:chOff x="10726846" y="5991109"/>
            <a:chExt cx="6171429" cy="351000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26846" y="5991109"/>
              <a:ext cx="6171429" cy="3510000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78792" y="5229088"/>
            <a:ext cx="6177680" cy="84569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170129" y="1761087"/>
            <a:ext cx="6171429" cy="3502286"/>
            <a:chOff x="2170129" y="1761087"/>
            <a:chExt cx="6171429" cy="35022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70129" y="1761087"/>
              <a:ext cx="6171429" cy="3502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170129" y="5681545"/>
            <a:ext cx="6171429" cy="3502286"/>
            <a:chOff x="2170129" y="5681545"/>
            <a:chExt cx="6171429" cy="350228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70129" y="5681545"/>
              <a:ext cx="6171429" cy="3502286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135844" y="915659"/>
            <a:ext cx="4335896" cy="84569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38095" y="435285"/>
            <a:ext cx="9105982" cy="9105982"/>
            <a:chOff x="9238095" y="435285"/>
            <a:chExt cx="9105982" cy="91059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38095" y="435285"/>
              <a:ext cx="9105982" cy="910598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16200000">
            <a:off x="581611" y="645688"/>
            <a:ext cx="351483" cy="3657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-1291395" y="7520118"/>
            <a:ext cx="4121579" cy="38348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24120" y="4147598"/>
            <a:ext cx="543890" cy="173306"/>
            <a:chOff x="524120" y="4147598"/>
            <a:chExt cx="543890" cy="17330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0">
              <a:off x="524120" y="4147598"/>
              <a:ext cx="543890" cy="17330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31489" y="1369262"/>
            <a:ext cx="5415356" cy="26742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51852" y="-246364"/>
            <a:ext cx="2790476" cy="10819504"/>
            <a:chOff x="7751852" y="-246364"/>
            <a:chExt cx="2790476" cy="1081950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751852" y="-36633"/>
              <a:ext cx="2782011" cy="10400040"/>
              <a:chOff x="7751852" y="-36633"/>
              <a:chExt cx="2782011" cy="1040004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751852" y="-36633"/>
                <a:ext cx="2782011" cy="1040004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733105" y="5148825"/>
              <a:ext cx="10819504" cy="29126"/>
              <a:chOff x="3733105" y="5148825"/>
              <a:chExt cx="10819504" cy="2912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5400000">
                <a:off x="3733105" y="5148825"/>
                <a:ext cx="10819504" cy="29126"/>
              </a:xfrm>
              <a:prstGeom prst="rect">
                <a:avLst/>
              </a:prstGeom>
            </p:spPr>
          </p:pic>
        </p:grpSp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09525" y="626133"/>
            <a:ext cx="4215514" cy="68569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809525" y="4220489"/>
            <a:ext cx="1630438" cy="68569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38449" y="4955630"/>
            <a:ext cx="7384133" cy="49839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2021-05-27T01:33:40Z</dcterms:created>
  <dcterms:modified xsi:type="dcterms:W3CDTF">2021-05-27T01:33:40Z</dcterms:modified>
</cp:coreProperties>
</file>